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8225D9-96DA-4CA8-B943-474CE2B058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839" y="0"/>
            <a:ext cx="49903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960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28</cp:revision>
  <dcterms:created xsi:type="dcterms:W3CDTF">2020-04-18T07:36:16Z</dcterms:created>
  <dcterms:modified xsi:type="dcterms:W3CDTF">2020-05-05T08:30:23Z</dcterms:modified>
</cp:coreProperties>
</file>